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0399" y="1964267"/>
            <a:ext cx="4149726" cy="2421464"/>
          </a:xfrm>
        </p:spPr>
        <p:txBody>
          <a:bodyPr/>
          <a:lstStyle/>
          <a:p>
            <a:r>
              <a:rPr lang="en-US" dirty="0" smtClean="0"/>
              <a:t>What causes earthquakes?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98054">
            <a:off x="828336" y="1226885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3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5478331" cy="1456267"/>
          </a:xfrm>
        </p:spPr>
        <p:txBody>
          <a:bodyPr/>
          <a:lstStyle/>
          <a:p>
            <a:r>
              <a:rPr lang="en-US" dirty="0" smtClean="0"/>
              <a:t>Movement of the plates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1" y="2602780"/>
            <a:ext cx="2857500" cy="1952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0156" y="2602780"/>
            <a:ext cx="3922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plates moving create earthquakes.</a:t>
            </a:r>
          </a:p>
          <a:p>
            <a:r>
              <a:rPr lang="en-US" dirty="0" smtClean="0"/>
              <a:t>When plates move apart volcanos are created. When the plates move together they make mountains.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3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earthquake 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Buildings fall over when there are earthquakes.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People die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Land mass’ move causing damage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Mass chaos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685" y="1165312"/>
            <a:ext cx="7437061" cy="492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8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tsunami </a:t>
            </a:r>
            <a:endParaRPr lang="en-US" dirty="0"/>
          </a:p>
        </p:txBody>
      </p:sp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609601"/>
            <a:ext cx="6169026" cy="520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tsunami is a giant wave of water caused by the tectonic plates moving (an earthquake).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3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2074333"/>
            <a:ext cx="3680885" cy="1371600"/>
          </a:xfrm>
        </p:spPr>
        <p:txBody>
          <a:bodyPr/>
          <a:lstStyle/>
          <a:p>
            <a:r>
              <a:rPr lang="en-US" dirty="0" smtClean="0"/>
              <a:t>What causes earthquakes?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currents moving in the mantle causes the tectonic plates to move, the movement of the plates cause earthquakes to occur </a:t>
            </a:r>
            <a:endParaRPr lang="en-US" dirty="0"/>
          </a:p>
        </p:txBody>
      </p:sp>
      <p:pic>
        <p:nvPicPr>
          <p:cNvPr id="4098" name="Picture 2" descr="Image result for currents in the mant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70" y="1323190"/>
            <a:ext cx="6169025" cy="469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85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122841"/>
          </a:xfrm>
        </p:spPr>
        <p:txBody>
          <a:bodyPr/>
          <a:lstStyle/>
          <a:p>
            <a:r>
              <a:rPr lang="en-US" dirty="0" smtClean="0"/>
              <a:t>Pop quiz:     What causes earthquakes?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739" y="2732442"/>
            <a:ext cx="10131428" cy="159213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The earth`s plate moving</a:t>
            </a:r>
          </a:p>
          <a:p>
            <a:pPr marL="514350" indent="-514350">
              <a:buAutoNum type="arabicPeriod"/>
            </a:pPr>
            <a:r>
              <a:rPr lang="en-US" dirty="0" smtClean="0"/>
              <a:t>Volcanoes erupting.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Global warming.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6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1532</TotalTime>
  <Words>115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Celestial</vt:lpstr>
      <vt:lpstr>What causes earthquakes?</vt:lpstr>
      <vt:lpstr>Movement of the plates </vt:lpstr>
      <vt:lpstr>Damage earthquake cause</vt:lpstr>
      <vt:lpstr>tsunami </vt:lpstr>
      <vt:lpstr>What causes earthquakes?</vt:lpstr>
      <vt:lpstr>Pop quiz:     What causes earthquakes?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causes earthquakes?</dc:title>
  <dc:creator>Hachey, Carly</dc:creator>
  <cp:lastModifiedBy>Hachey, Carly</cp:lastModifiedBy>
  <cp:revision>17</cp:revision>
  <dcterms:created xsi:type="dcterms:W3CDTF">2017-03-22T12:10:28Z</dcterms:created>
  <dcterms:modified xsi:type="dcterms:W3CDTF">2017-03-29T12:26:51Z</dcterms:modified>
</cp:coreProperties>
</file>